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1C17-E4EC-46A0-A18B-0F3BE857091E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F30F1-8617-4A6B-9143-73F47AF36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4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01C17-E4EC-46A0-A18B-0F3BE857091E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F30F1-8617-4A6B-9143-73F47AF36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0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400">
                <a:solidFill>
                  <a:schemeClr val="tx1"/>
                </a:solidFill>
              </a:rPr>
              <a:t>◊</a:t>
            </a:r>
            <a:r>
              <a:rPr lang="el-GR" sz="4800">
                <a:solidFill>
                  <a:schemeClr val="tx1"/>
                </a:solidFill>
              </a:rPr>
              <a:t> </a:t>
            </a:r>
            <a:r>
              <a:rPr lang="en-US" sz="4800" u="sng">
                <a:solidFill>
                  <a:schemeClr val="tx1"/>
                </a:solidFill>
              </a:rPr>
              <a:t>IoT Hands-on Labs </a:t>
            </a:r>
            <a:r>
              <a:rPr lang="el-GR" sz="4400">
                <a:solidFill>
                  <a:schemeClr val="tx1"/>
                </a:solidFill>
              </a:rPr>
              <a:t>◊</a:t>
            </a:r>
            <a:br>
              <a:rPr lang="en-US" sz="4800">
                <a:solidFill>
                  <a:schemeClr val="tx1"/>
                </a:solidFill>
              </a:rPr>
            </a:br>
            <a:br>
              <a:rPr lang="en-US" sz="280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Lab 3. AT&amp;T M2X and Flow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4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2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07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M2X Lab Part 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6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ATT M2X Client Connector library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9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ATT M2X Client Connector library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26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ATT M2X Client Connector library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3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Add a Device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1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Tutorial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92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the Tutorial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1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the Tutorial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Points of AT&amp;T M2X API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59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M2X Lead-in Function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17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account M2X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55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Alert HTTP IN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0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Callback URL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14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and Debugging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85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and Debugging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08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and Debugging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9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Trigger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12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NOTE about Trigger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3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8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IoT Platform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71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4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92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Lab Part 2: Components needed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9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4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target board, port, speed, etc.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1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M2X to IFTTT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51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5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1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32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2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 and running fast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0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91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Trigger To See If You Get an Email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8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 Lab 3: Let’s Control an LED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4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Stream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36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Give a unique stream ID and name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55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 clicking Log a Test Value, set a value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92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Will use RESTful API for Retrieving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the command line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11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 back to Log a Test Value, set a different value to see if LED turns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10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0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IoT Platform -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44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 you should get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9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 and running Flow fast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1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Design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7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4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Tutorials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54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Office PowerPoint</Application>
  <PresentationFormat>Custom</PresentationFormat>
  <Paragraphs>45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◊ IoT Hands-on Labs ◊  Lab 3. AT&amp;T M2X and Flow </vt:lpstr>
      <vt:lpstr>Connection Points of AT&amp;T M2X API</vt:lpstr>
      <vt:lpstr>AT&amp;T IoT Platform</vt:lpstr>
      <vt:lpstr>Up and running fast</vt:lpstr>
      <vt:lpstr>AT&amp;T IoT Platform - Flow</vt:lpstr>
      <vt:lpstr>Up and running Flow fast</vt:lpstr>
      <vt:lpstr>Flow Design</vt:lpstr>
      <vt:lpstr>Flow Code</vt:lpstr>
      <vt:lpstr>Flow Tutorials</vt:lpstr>
      <vt:lpstr>How to connect my ESP8266 to Flow</vt:lpstr>
      <vt:lpstr>How to connect my ESP8266 to Flow</vt:lpstr>
      <vt:lpstr>AT&amp;T M2X Lab Part 1</vt:lpstr>
      <vt:lpstr>Installing ATT M2X Client Connector library</vt:lpstr>
      <vt:lpstr>Installing ATT M2X Client Connector library</vt:lpstr>
      <vt:lpstr>Installing ATT M2X Client Connector library</vt:lpstr>
      <vt:lpstr>How to Add a Device</vt:lpstr>
      <vt:lpstr>Our Tutorial Flow</vt:lpstr>
      <vt:lpstr>Creating the Tutorial Flow</vt:lpstr>
      <vt:lpstr>Creating the Tutorial Flow</vt:lpstr>
      <vt:lpstr>M2X Lead-in Function node</vt:lpstr>
      <vt:lpstr>my account M2X node</vt:lpstr>
      <vt:lpstr>Alert HTTP IN node</vt:lpstr>
      <vt:lpstr>Callback URL</vt:lpstr>
      <vt:lpstr>Testing and Debugging</vt:lpstr>
      <vt:lpstr>Testing and Debugging</vt:lpstr>
      <vt:lpstr>Testing and Debugging</vt:lpstr>
      <vt:lpstr>Testing Trigger</vt:lpstr>
      <vt:lpstr>NOTE about Trigger</vt:lpstr>
      <vt:lpstr>Debugging (if not working well)</vt:lpstr>
      <vt:lpstr>Debugging (if not working well)</vt:lpstr>
      <vt:lpstr>Debugging (if not working well)</vt:lpstr>
      <vt:lpstr>AT&amp;T Lab Part 2: Components needed</vt:lpstr>
      <vt:lpstr>How to connect my ESP8266 to Flow</vt:lpstr>
      <vt:lpstr>Setup target board, port, speed, etc.</vt:lpstr>
      <vt:lpstr>Connecting M2X to IFTTT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Trigger To See If You Get an Email</vt:lpstr>
      <vt:lpstr>ATT Lab 3: Let’s Control an LED</vt:lpstr>
      <vt:lpstr>Adding a Stream</vt:lpstr>
      <vt:lpstr>Give a unique stream ID and name</vt:lpstr>
      <vt:lpstr>By clicking Log a Test Value, set a value</vt:lpstr>
      <vt:lpstr>Will use RESTful API for Retrieving</vt:lpstr>
      <vt:lpstr>Code the command line</vt:lpstr>
      <vt:lpstr>Go back to Log a Test Value, set a different value to see if LED turns</vt:lpstr>
      <vt:lpstr>Debugging (if not working well)</vt:lpstr>
      <vt:lpstr>Response you should 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◊ IoT Hands-on Labs ◊  Lab 3. AT&amp;T M2X and Flow </dc:title>
  <dc:creator>John Lee</dc:creator>
  <cp:lastModifiedBy>John Lee</cp:lastModifiedBy>
  <cp:revision>1</cp:revision>
  <dcterms:created xsi:type="dcterms:W3CDTF">2017-05-28T00:41:26Z</dcterms:created>
  <dcterms:modified xsi:type="dcterms:W3CDTF">2017-05-28T00:41:26Z</dcterms:modified>
</cp:coreProperties>
</file>